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70" r:id="rId2"/>
    <p:sldId id="271" r:id="rId3"/>
    <p:sldId id="272" r:id="rId4"/>
    <p:sldId id="282" r:id="rId5"/>
    <p:sldId id="279" r:id="rId6"/>
    <p:sldId id="273" r:id="rId7"/>
    <p:sldId id="277" r:id="rId8"/>
    <p:sldId id="274" r:id="rId9"/>
    <p:sldId id="275" r:id="rId10"/>
    <p:sldId id="276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2" autoAdjust="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138" y="372"/>
      </p:cViewPr>
      <p:guideLst>
        <p:guide orient="horz" pos="2160"/>
        <p:guide pos="3840"/>
        <p:guide orient="horz" pos="396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C3787-D225-4F78-8E71-4DD8FC1EC8F1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B2D29-8AC0-4FB1-933D-AD24ECC43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40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E625E-096F-494B-B7CE-A49E276A3A39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C895-EB1C-4157-9E46-0DF3298BA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6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237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2C895-EB1C-4157-9E46-0DF3298BA9C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8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chemeClr val="bg2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accent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6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7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11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1" name="Rectangle 80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5" name="Freeform 44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Freeform 51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Freeform 57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Freeform 67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Freeform 68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7" name="Rectangle 46"/>
          <p:cNvSpPr/>
          <p:nvPr/>
        </p:nvSpPr>
        <p:spPr bwMode="ltGray"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 descr="An empty placeholder to add an image. Click on the placeholder and select the image that you wish to add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/>
          <a:lstStyle>
            <a:lvl1pPr marL="68580" indent="0">
              <a:buNone/>
              <a:defRPr/>
            </a:lvl1pPr>
          </a:lstStyle>
          <a:p>
            <a:r>
              <a:rPr lang="en-US" dirty="0"/>
              <a:t>Insert product photo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35FB4A4D-BEB3-42DE-8D0E-DB8F0B5DA3ED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7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A557D-1DB1-46C0-998A-94433545C341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1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A610B-0B0E-4C6C-A7A6-0853CA34DDCA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3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0C144-8206-4C57-B7F2-12168FDC6C23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1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C8FB8-1142-402E-8BCA-4DC30F103E56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3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BCBAD-D360-40D3-A33A-B189CE27C2FB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3471D-48A1-4899-AFFF-8ACC56D03BF3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00513-7D68-4635-8489-06A9AFAAD13D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21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6AC-4807-4E91-B671-F9B91617C7B3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1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79" name="Rectangle 78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6" name="Rectangle 75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7" name="Rectangle 76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7" name="Freeform 46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Freeform 50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Hexagon 54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Freeform 58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Hexagon 62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Freeform 69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Freeform 70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7" name="Rectangle 56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BCC-10C7-4CB5-9734-C5542D870FBB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96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 bwMode="invGray"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8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9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5" name="Rectangle 84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6" name="Rectangle 85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2" name="Rectangle 81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83" name="Rectangle 82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79" name="Rectangle 78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80" name="Rectangle 79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6" name="Freeform 45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8" name="Freeform 47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Freeform 49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1" name="Hexagon 60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2" name="Hexagon 61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3" name="Freeform 62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4" name="Hexagon 63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5" name="Hexagon 64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6" name="Hexagon 65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7" name="Hexagon 66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8" name="Hexagon 67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9" name="Hexagon 68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0" name="Hexagon 69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1" name="Hexagon 70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2" name="Hexagon 71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3" name="Freeform 72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74" name="Freeform 73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1" name="Rectangle 10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46AD-5C1D-4E35-A3CE-CF8952DE9936}" type="datetime1">
              <a:rPr lang="en-US" smtClean="0"/>
              <a:t>11/5/2020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 bwMode="invGray">
          <a:xfrm>
            <a:off x="-506608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 bwMode="invGray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 bwMode="invGray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4" name="Rectangle 2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5" name="Rectangle 3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 bwMode="invGray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1" name="Rectangle 110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12" name="Rectangle 111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 bwMode="invGray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 bwMode="invGray"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invGray"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  <p:sp>
              <p:nvSpPr>
                <p:cNvPr id="109" name="Rectangle 108"/>
                <p:cNvSpPr/>
                <p:nvPr/>
              </p:nvSpPr>
              <p:spPr bwMode="invGray"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80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 bwMode="invGray"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5" name="Rectangle 104"/>
              <p:cNvSpPr/>
              <p:nvPr/>
            </p:nvSpPr>
            <p:spPr bwMode="invGray"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  <p:sp>
            <p:nvSpPr>
              <p:cNvPr id="106" name="Rectangle 105"/>
              <p:cNvSpPr/>
              <p:nvPr/>
            </p:nvSpPr>
            <p:spPr bwMode="invGray"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/>
              </a:p>
            </p:txBody>
          </p:sp>
        </p:grpSp>
        <p:sp>
          <p:nvSpPr>
            <p:cNvPr id="44" name="Freeform 43"/>
            <p:cNvSpPr/>
            <p:nvPr/>
          </p:nvSpPr>
          <p:spPr bwMode="invGray"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5" name="Freeform 44"/>
            <p:cNvSpPr/>
            <p:nvPr/>
          </p:nvSpPr>
          <p:spPr bwMode="invGray"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6" name="Freeform 45"/>
            <p:cNvSpPr/>
            <p:nvPr/>
          </p:nvSpPr>
          <p:spPr bwMode="invGray"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7" name="Freeform 46"/>
            <p:cNvSpPr/>
            <p:nvPr/>
          </p:nvSpPr>
          <p:spPr bwMode="invGray"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9" name="Freeform 48"/>
            <p:cNvSpPr/>
            <p:nvPr/>
          </p:nvSpPr>
          <p:spPr bwMode="invGray"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0" name="Hexagon 49"/>
            <p:cNvSpPr/>
            <p:nvPr/>
          </p:nvSpPr>
          <p:spPr bwMode="invGray"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1" name="Hexagon 50"/>
            <p:cNvSpPr/>
            <p:nvPr/>
          </p:nvSpPr>
          <p:spPr bwMode="invGray"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2" name="Hexagon 51"/>
            <p:cNvSpPr/>
            <p:nvPr/>
          </p:nvSpPr>
          <p:spPr bwMode="invGray"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3" name="Hexagon 52"/>
            <p:cNvSpPr/>
            <p:nvPr/>
          </p:nvSpPr>
          <p:spPr bwMode="invGray"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" name="Hexagon 53"/>
            <p:cNvSpPr/>
            <p:nvPr/>
          </p:nvSpPr>
          <p:spPr bwMode="invGray"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5" name="Freeform 54"/>
            <p:cNvSpPr/>
            <p:nvPr/>
          </p:nvSpPr>
          <p:spPr bwMode="invGray"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6" name="Hexagon 55"/>
            <p:cNvSpPr/>
            <p:nvPr/>
          </p:nvSpPr>
          <p:spPr bwMode="invGray"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7" name="Hexagon 56"/>
            <p:cNvSpPr/>
            <p:nvPr/>
          </p:nvSpPr>
          <p:spPr bwMode="invGray"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8" name="Hexagon 57"/>
            <p:cNvSpPr/>
            <p:nvPr/>
          </p:nvSpPr>
          <p:spPr bwMode="invGray"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9" name="Hexagon 58"/>
            <p:cNvSpPr/>
            <p:nvPr/>
          </p:nvSpPr>
          <p:spPr bwMode="invGray"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60" name="Hexagon 59"/>
            <p:cNvSpPr/>
            <p:nvPr/>
          </p:nvSpPr>
          <p:spPr bwMode="invGray"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5" name="Hexagon 94"/>
            <p:cNvSpPr/>
            <p:nvPr/>
          </p:nvSpPr>
          <p:spPr bwMode="invGray"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6" name="Hexagon 95"/>
            <p:cNvSpPr/>
            <p:nvPr/>
          </p:nvSpPr>
          <p:spPr bwMode="invGray"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7" name="Hexagon 96"/>
            <p:cNvSpPr/>
            <p:nvPr/>
          </p:nvSpPr>
          <p:spPr bwMode="invGray"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8" name="Hexagon 97"/>
            <p:cNvSpPr/>
            <p:nvPr/>
          </p:nvSpPr>
          <p:spPr bwMode="invGray"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9" name="Freeform 98"/>
            <p:cNvSpPr/>
            <p:nvPr/>
          </p:nvSpPr>
          <p:spPr bwMode="invGray"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0" name="Freeform 99"/>
            <p:cNvSpPr/>
            <p:nvPr/>
          </p:nvSpPr>
          <p:spPr bwMode="invGray"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1" name="Rectangle 70"/>
          <p:cNvSpPr/>
          <p:nvPr/>
        </p:nvSpPr>
        <p:spPr bwMode="ltGray"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rgbClr val="FEFEFE"/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EFEFE"/>
                </a:solidFill>
              </a:defRPr>
            </a:lvl1pPr>
          </a:lstStyle>
          <a:p>
            <a:fld id="{EED287B1-10B2-498E-AB88-8F08CA169E5C}" type="datetime1">
              <a:rPr lang="en-US" smtClean="0"/>
              <a:pPr/>
              <a:t>11/5/2020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55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75054" indent="-28575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anose="05020102010507070707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892808" indent="0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76000"/>
        <a:buFont typeface="Wingdings 2" pitchFamily="18" charset="2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864" userDrawn="1">
          <p15:clr>
            <a:srgbClr val="F26B43"/>
          </p15:clr>
        </p15:guide>
        <p15:guide id="3" pos="679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SkyShed</a:t>
            </a:r>
            <a:r>
              <a:rPr lang="en-US" dirty="0"/>
              <a:t> POD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Color Study</a:t>
            </a:r>
          </a:p>
        </p:txBody>
      </p:sp>
      <p:pic>
        <p:nvPicPr>
          <p:cNvPr id="1026" name="Picture 2" descr="SkyShed POD at AstroCamp">
            <a:extLst>
              <a:ext uri="{FF2B5EF4-FFF2-40B4-BE49-F238E27FC236}">
                <a16:creationId xmlns:a16="http://schemas.microsoft.com/office/drawing/2014/main" id="{2FB489E4-6FC8-47F3-9305-49C3BEF7E7FD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0" r="711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20D3A6A-BF56-4179-A20E-E04ACBA3C4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65" y="2550790"/>
            <a:ext cx="3302445" cy="24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8EDAAFC9-78DD-4723-B2E4-15E097324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358" y="3607932"/>
            <a:ext cx="4033158" cy="278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D5011572-97A6-4087-9C08-FEF791FB12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9" t="25609" r="23024" b="5353"/>
          <a:stretch/>
        </p:blipFill>
        <p:spPr bwMode="auto">
          <a:xfrm>
            <a:off x="4482740" y="1151284"/>
            <a:ext cx="3905208" cy="279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10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75A0-A216-40AF-A896-6E51AA7E2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SkyShed</a:t>
            </a:r>
            <a:r>
              <a:rPr lang="en-US" dirty="0"/>
              <a:t> POD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164562-BC45-4858-90AA-78D7C2991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77" y="2350596"/>
            <a:ext cx="9003868" cy="323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2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SkyShed</a:t>
            </a:r>
            <a:r>
              <a:rPr lang="en-US" dirty="0"/>
              <a:t> POD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POD's low cost and high quality, along with its innovative design, make it the perfect alternative to much higher priced observatory solutions</a:t>
            </a:r>
          </a:p>
          <a:p>
            <a:r>
              <a:rPr lang="en-US" dirty="0"/>
              <a:t>POD's Double-Wall-Design makes a HUGE difference in strength and security</a:t>
            </a:r>
          </a:p>
          <a:p>
            <a:r>
              <a:rPr lang="en-US" dirty="0" err="1"/>
              <a:t>SkyShed</a:t>
            </a:r>
            <a:r>
              <a:rPr lang="en-US" dirty="0"/>
              <a:t> POD Weathers 120+ MPH winds</a:t>
            </a:r>
          </a:p>
          <a:p>
            <a:pPr lvl="1"/>
            <a:r>
              <a:rPr lang="en-US" dirty="0"/>
              <a:t>Ex: Hurricane Michael 2018</a:t>
            </a:r>
          </a:p>
        </p:txBody>
      </p:sp>
    </p:spTree>
    <p:extLst>
      <p:ext uri="{BB962C8B-B14F-4D97-AF65-F5344CB8AC3E}">
        <p14:creationId xmlns:p14="http://schemas.microsoft.com/office/powerpoint/2010/main" val="4001121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Dome, Wall &amp; Bay Colors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0F4CF8-6043-427B-BEDE-1B474A839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75" y="2201765"/>
            <a:ext cx="7714286" cy="3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6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C73D32-8E60-47C2-AB30-A1BF19DE1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 in the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A64051-FF6D-4D46-861F-AB977D916A8E}"/>
              </a:ext>
            </a:extLst>
          </p:cNvPr>
          <p:cNvSpPr txBox="1">
            <a:spLocks/>
          </p:cNvSpPr>
          <p:nvPr/>
        </p:nvSpPr>
        <p:spPr>
          <a:xfrm>
            <a:off x="1391323" y="2323652"/>
            <a:ext cx="9390977" cy="3508977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75054" indent="-28575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anose="05020102010507070707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892808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50000"/>
                </a:schemeClr>
              </a:buClr>
              <a:buSzPct val="76000"/>
              <a:buFont typeface="Wingdings 2" pitchFamily="18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following slides will demonstrate popular colors of the </a:t>
            </a:r>
            <a:r>
              <a:rPr lang="en-US" dirty="0" err="1"/>
              <a:t>SkyShed</a:t>
            </a:r>
            <a:r>
              <a:rPr lang="en-US" dirty="0"/>
              <a:t> POD</a:t>
            </a:r>
          </a:p>
          <a:p>
            <a:r>
              <a:rPr lang="en-US" dirty="0"/>
              <a:t>This can help to understand what you like and don’t like</a:t>
            </a:r>
          </a:p>
          <a:p>
            <a:r>
              <a:rPr lang="en-US" dirty="0"/>
              <a:t>Very helpful in presenting to your spouse to get acceptance of this big thing you’re planning on putting in the backyard!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37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$200 Off All SkyShed POD Models! CDN Dollar Sale! | Astromart">
            <a:extLst>
              <a:ext uri="{FF2B5EF4-FFF2-40B4-BE49-F238E27FC236}">
                <a16:creationId xmlns:a16="http://schemas.microsoft.com/office/drawing/2014/main" id="{80CD82C7-5579-4025-855F-414C95AE6D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655" y="906245"/>
            <a:ext cx="7511782" cy="505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B14AA3-D1FA-4FAE-A9D7-3E6682C4E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84119" y="3605126"/>
            <a:ext cx="3767492" cy="898568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EFBC179-B471-40BC-867E-0135EE283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</p:spPr>
        <p:txBody>
          <a:bodyPr/>
          <a:lstStyle/>
          <a:p>
            <a:r>
              <a:rPr lang="en-US" dirty="0"/>
              <a:t>Colors</a:t>
            </a:r>
          </a:p>
        </p:txBody>
      </p:sp>
    </p:spTree>
    <p:extLst>
      <p:ext uri="{BB962C8B-B14F-4D97-AF65-F5344CB8AC3E}">
        <p14:creationId xmlns:p14="http://schemas.microsoft.com/office/powerpoint/2010/main" val="79980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07784B6-AEDB-47FD-9368-EF90EFE887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4594" y="3446788"/>
            <a:ext cx="2716340" cy="2757497"/>
          </a:xfrm>
        </p:spPr>
      </p:pic>
      <p:pic>
        <p:nvPicPr>
          <p:cNvPr id="2050" name="Picture 2" descr="SkyShed POD 10 Years Old">
            <a:extLst>
              <a:ext uri="{FF2B5EF4-FFF2-40B4-BE49-F238E27FC236}">
                <a16:creationId xmlns:a16="http://schemas.microsoft.com/office/drawing/2014/main" id="{0ECDBCC6-B6B8-4434-BE48-9A865FAAC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862" y="3628416"/>
            <a:ext cx="3133544" cy="2496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B900B5E-52E9-483E-8B63-323AD6DF6E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7" t="9999" r="20936" b="33228"/>
          <a:stretch/>
        </p:blipFill>
        <p:spPr bwMode="auto">
          <a:xfrm>
            <a:off x="8111559" y="934511"/>
            <a:ext cx="3235847" cy="26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9C4DD6C-0A5C-439F-9C43-5F3114E9C5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1" t="11784" r="25738" b="27295"/>
          <a:stretch/>
        </p:blipFill>
        <p:spPr bwMode="auto">
          <a:xfrm>
            <a:off x="3615322" y="2317861"/>
            <a:ext cx="4598540" cy="379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50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E8D5D0-4668-42AB-8B21-2C312D97F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2355" y="930632"/>
            <a:ext cx="2743201" cy="2713139"/>
          </a:xfrm>
          <a:prstGeom prst="rect">
            <a:avLst/>
          </a:prstGeom>
        </p:spPr>
      </p:pic>
      <p:pic>
        <p:nvPicPr>
          <p:cNvPr id="3074" name="Picture 2" descr="SkyShed POD">
            <a:extLst>
              <a:ext uri="{FF2B5EF4-FFF2-40B4-BE49-F238E27FC236}">
                <a16:creationId xmlns:a16="http://schemas.microsoft.com/office/drawing/2014/main" id="{9BA08D2A-A5AA-4E72-9861-C238E3CAF60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6" y="3525635"/>
            <a:ext cx="2743200" cy="248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ED4021D9-C69C-42A1-8856-7A23609EF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346" y="3918825"/>
            <a:ext cx="3236978" cy="215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>
            <a:extLst>
              <a:ext uri="{FF2B5EF4-FFF2-40B4-BE49-F238E27FC236}">
                <a16:creationId xmlns:a16="http://schemas.microsoft.com/office/drawing/2014/main" id="{B49247A2-8E54-475A-B0C0-E70ACC014C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7" t="5405" r="13346" b="33068"/>
          <a:stretch/>
        </p:blipFill>
        <p:spPr bwMode="auto">
          <a:xfrm>
            <a:off x="4322669" y="3854817"/>
            <a:ext cx="3143250" cy="23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A6CFF522-6BB0-4552-B84C-DE7307E367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0" t="18040" r="15049" b="20196"/>
          <a:stretch/>
        </p:blipFill>
        <p:spPr bwMode="auto">
          <a:xfrm>
            <a:off x="1034567" y="862595"/>
            <a:ext cx="3093417" cy="246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A04B556E-ABAA-4C78-9616-957FCDE830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8" t="2700" r="11235" b="10270"/>
          <a:stretch/>
        </p:blipFill>
        <p:spPr bwMode="auto">
          <a:xfrm>
            <a:off x="4723362" y="1027664"/>
            <a:ext cx="2702240" cy="217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55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pic>
        <p:nvPicPr>
          <p:cNvPr id="4098" name="Picture 2" descr="POD Pier Offset">
            <a:extLst>
              <a:ext uri="{FF2B5EF4-FFF2-40B4-BE49-F238E27FC236}">
                <a16:creationId xmlns:a16="http://schemas.microsoft.com/office/drawing/2014/main" id="{16DD4E1B-ED13-4775-B922-0A06256069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107" y="1674812"/>
            <a:ext cx="3992288" cy="350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kyShed POD">
            <a:extLst>
              <a:ext uri="{FF2B5EF4-FFF2-40B4-BE49-F238E27FC236}">
                <a16:creationId xmlns:a16="http://schemas.microsoft.com/office/drawing/2014/main" id="{EB033C7F-74B2-4268-BDA4-B9837616F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636" y="2343427"/>
            <a:ext cx="4400846" cy="330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3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F8C24A5-2EFE-42FF-90AD-B9A8548A7A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1" t="13478" r="8210" b="15997"/>
          <a:stretch/>
        </p:blipFill>
        <p:spPr bwMode="auto">
          <a:xfrm>
            <a:off x="1196788" y="2897718"/>
            <a:ext cx="2971800" cy="247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3FC1ABF5-DA05-4505-9C79-2A914A3E7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70"/>
          <a:stretch/>
        </p:blipFill>
        <p:spPr bwMode="auto">
          <a:xfrm>
            <a:off x="4788328" y="1121960"/>
            <a:ext cx="2745441" cy="25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58" name="Picture 38">
            <a:extLst>
              <a:ext uri="{FF2B5EF4-FFF2-40B4-BE49-F238E27FC236}">
                <a16:creationId xmlns:a16="http://schemas.microsoft.com/office/drawing/2014/main" id="{FD04A93E-3E5B-4FBF-9DD3-9DE0438831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86" t="20217" r="36471" b="26883"/>
          <a:stretch/>
        </p:blipFill>
        <p:spPr bwMode="auto">
          <a:xfrm>
            <a:off x="4675148" y="3818964"/>
            <a:ext cx="2971800" cy="25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2" name="Picture 42">
            <a:extLst>
              <a:ext uri="{FF2B5EF4-FFF2-40B4-BE49-F238E27FC236}">
                <a16:creationId xmlns:a16="http://schemas.microsoft.com/office/drawing/2014/main" id="{E9D38140-8BD9-4528-A777-4C6B25017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508" y="3818964"/>
            <a:ext cx="2456446" cy="248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64" name="Picture 44">
            <a:extLst>
              <a:ext uri="{FF2B5EF4-FFF2-40B4-BE49-F238E27FC236}">
                <a16:creationId xmlns:a16="http://schemas.microsoft.com/office/drawing/2014/main" id="{FD03AE83-3CDA-449E-9D94-449807DAD2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09" t="11140" r="14614" b="10107"/>
          <a:stretch/>
        </p:blipFill>
        <p:spPr bwMode="auto">
          <a:xfrm>
            <a:off x="8153509" y="1027664"/>
            <a:ext cx="2288021" cy="2569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69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duct overview presentation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product overview presentation.potx" id="{B28DC015-93EB-44B4-96D3-A8389FA731F7}" vid="{002F0659-0D88-4125-B907-A96737D600EC}"/>
    </a:ext>
  </a:extLst>
</a:theme>
</file>

<file path=ppt/theme/theme2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Yellow Orang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product overview presentation</Template>
  <TotalTime>139</TotalTime>
  <Words>116</Words>
  <Application>Microsoft Office PowerPoint</Application>
  <PresentationFormat>Widescreen</PresentationFormat>
  <Paragraphs>21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2</vt:lpstr>
      <vt:lpstr>Product overview presentation</vt:lpstr>
      <vt:lpstr>SkyShed POD</vt:lpstr>
      <vt:lpstr>SkyShed POD</vt:lpstr>
      <vt:lpstr>Dome, Wall &amp; Bay Colors</vt:lpstr>
      <vt:lpstr>Colors in the Field</vt:lpstr>
      <vt:lpstr>Colors</vt:lpstr>
      <vt:lpstr>Colors</vt:lpstr>
      <vt:lpstr>Colors</vt:lpstr>
      <vt:lpstr>Color</vt:lpstr>
      <vt:lpstr>Color</vt:lpstr>
      <vt:lpstr>Color</vt:lpstr>
      <vt:lpstr>SkyShed POD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SkyShed Pod</dc:title>
  <dc:creator>Corkill, Andrew</dc:creator>
  <cp:lastModifiedBy>Corkill, Andrew</cp:lastModifiedBy>
  <cp:revision>15</cp:revision>
  <dcterms:created xsi:type="dcterms:W3CDTF">2020-10-06T15:34:51Z</dcterms:created>
  <dcterms:modified xsi:type="dcterms:W3CDTF">2020-11-05T22:46:00Z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